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/>
    <p:restoredTop sz="94694"/>
  </p:normalViewPr>
  <p:slideViewPr>
    <p:cSldViewPr snapToGrid="0" snapToObjects="1">
      <p:cViewPr varScale="1">
        <p:scale>
          <a:sx n="59" d="100"/>
          <a:sy n="59" d="100"/>
        </p:scale>
        <p:origin x="7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3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7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7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4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4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2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1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9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8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6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26AA-3584-8048-A23F-37568CE31EE2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DC13-DC51-2A4D-ACC0-7D6A335CE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8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1C413EF3-21C9-23FB-4539-9AE0FAC9E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8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76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34302" y="73554"/>
            <a:ext cx="11964812" cy="9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4C01A47424E45B0642BA918652587" ma:contentTypeVersion="20" ma:contentTypeDescription="Create a new document." ma:contentTypeScope="" ma:versionID="83fc5da2bae670822c8dd704a9b18a50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2c52df76-e0b5-4065-8d99-05a915cc3767" targetNamespace="http://schemas.microsoft.com/office/2006/metadata/properties" ma:root="true" ma:fieldsID="60d218e6ee5e1b5ad879876a5f1115a8" ns1:_="" ns2:_="" ns3:_="">
    <xsd:import namespace="http://schemas.microsoft.com/sharepoint/v3"/>
    <xsd:import namespace="eb3f7de7-c935-4ca6-a12c-1f73773710ec"/>
    <xsd:import namespace="2c52df76-e0b5-4065-8d99-05a915cc376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KenesDocumentType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KenesDocumentTypeId" ma:index="10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2df76-e0b5-4065-8d99-05a915cc37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KenesDocumentTypeId xmlns="eb3f7de7-c935-4ca6-a12c-1f73773710ec" xsi:nil="true"/>
    <TaxCatchAll xmlns="eb3f7de7-c935-4ca6-a12c-1f73773710ec"/>
    <_ip_UnifiedCompliancePolicyProperties xmlns="http://schemas.microsoft.com/sharepoint/v3" xsi:nil="true"/>
    <lcf76f155ced4ddcb4097134ff3c332f xmlns="2c52df76-e0b5-4065-8d99-05a915cc3767">
      <Terms xmlns="http://schemas.microsoft.com/office/infopath/2007/PartnerControls"/>
    </lcf76f155ced4ddcb4097134ff3c332f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A4DD909-8BA7-45BF-8977-80E919E95E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2c52df76-e0b5-4065-8d99-05a915cc37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72D90C-DD34-40D9-B3EF-6ED6014FBC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CA46D1-9DBB-4498-9D46-5D2312497B0E}">
  <ds:schemaRefs>
    <ds:schemaRef ds:uri="2c52df76-e0b5-4065-8d99-05a915cc3767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eb3f7de7-c935-4ca6-a12c-1f73773710ec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Orhan Öztürk (Tribal Worldwide Istanbul)</dc:creator>
  <cp:lastModifiedBy>Mojca Rodic</cp:lastModifiedBy>
  <cp:revision>10</cp:revision>
  <dcterms:created xsi:type="dcterms:W3CDTF">2021-05-18T13:56:44Z</dcterms:created>
  <dcterms:modified xsi:type="dcterms:W3CDTF">2024-04-26T15:18:22Z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0x0101009804C01A47424E45B0642BA918652587</vt:lpwstr>
  </property>
</Properties>
</file>