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89"/>
    <p:restoredTop sz="94694"/>
  </p:normalViewPr>
  <p:slideViewPr>
    <p:cSldViewPr snapToGrid="0" snapToObjects="1">
      <p:cViewPr varScale="1">
        <p:scale>
          <a:sx n="96" d="100"/>
          <a:sy n="96" d="100"/>
        </p:scale>
        <p:origin x="192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3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77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7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4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4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0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2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1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9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8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6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026AA-3584-8048-A23F-37568CE31EE2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8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117488"/>
            <a:ext cx="12192001" cy="688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6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4302" y="73554"/>
            <a:ext cx="11964812" cy="9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03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Macintosh PowerPoint</Application>
  <PresentationFormat>Geniş ekran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Orhan Öztürk (Tribal Worldwide Istanbul)</dc:creator>
  <cp:lastModifiedBy>Art</cp:lastModifiedBy>
  <cp:revision>8</cp:revision>
  <dcterms:created xsi:type="dcterms:W3CDTF">2021-05-18T13:56:44Z</dcterms:created>
  <dcterms:modified xsi:type="dcterms:W3CDTF">2023-11-24T09:27:27Z</dcterms:modified>
</cp:coreProperties>
</file>