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63"/>
    <p:restoredTop sz="94687"/>
  </p:normalViewPr>
  <p:slideViewPr>
    <p:cSldViewPr snapToGrid="0" snapToObjects="1">
      <p:cViewPr varScale="1">
        <p:scale>
          <a:sx n="164" d="100"/>
          <a:sy n="164" d="100"/>
        </p:scale>
        <p:origin x="168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C299-AEBA-E644-A62C-269C53DFAD1F}" type="datetimeFigureOut">
              <a:rPr lang="en-US" smtClean="0"/>
              <a:t>2/2/22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B28A-EB0E-5D47-BCC4-06259E3D96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C299-AEBA-E644-A62C-269C53DFAD1F}" type="datetimeFigureOut">
              <a:rPr lang="en-US" smtClean="0"/>
              <a:t>2/2/22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B28A-EB0E-5D47-BCC4-06259E3D96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C299-AEBA-E644-A62C-269C53DFAD1F}" type="datetimeFigureOut">
              <a:rPr lang="en-US" smtClean="0"/>
              <a:t>2/2/22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B28A-EB0E-5D47-BCC4-06259E3D96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C299-AEBA-E644-A62C-269C53DFAD1F}" type="datetimeFigureOut">
              <a:rPr lang="en-US" smtClean="0"/>
              <a:t>2/2/22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B28A-EB0E-5D47-BCC4-06259E3D96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C299-AEBA-E644-A62C-269C53DFAD1F}" type="datetimeFigureOut">
              <a:rPr lang="en-US" smtClean="0"/>
              <a:t>2/2/22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B28A-EB0E-5D47-BCC4-06259E3D96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C299-AEBA-E644-A62C-269C53DFAD1F}" type="datetimeFigureOut">
              <a:rPr lang="en-US" smtClean="0"/>
              <a:t>2/2/22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B28A-EB0E-5D47-BCC4-06259E3D96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C299-AEBA-E644-A62C-269C53DFAD1F}" type="datetimeFigureOut">
              <a:rPr lang="en-US" smtClean="0"/>
              <a:t>2/2/22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B28A-EB0E-5D47-BCC4-06259E3D96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C299-AEBA-E644-A62C-269C53DFAD1F}" type="datetimeFigureOut">
              <a:rPr lang="en-US" smtClean="0"/>
              <a:t>2/2/22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B28A-EB0E-5D47-BCC4-06259E3D96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C299-AEBA-E644-A62C-269C53DFAD1F}" type="datetimeFigureOut">
              <a:rPr lang="en-US" smtClean="0"/>
              <a:t>2/2/22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B28A-EB0E-5D47-BCC4-06259E3D96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C299-AEBA-E644-A62C-269C53DFAD1F}" type="datetimeFigureOut">
              <a:rPr lang="en-US" smtClean="0"/>
              <a:t>2/2/22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B28A-EB0E-5D47-BCC4-06259E3D96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C299-AEBA-E644-A62C-269C53DFAD1F}" type="datetimeFigureOut">
              <a:rPr lang="en-US" smtClean="0"/>
              <a:t>2/2/22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B28A-EB0E-5D47-BCC4-06259E3D96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6C299-AEBA-E644-A62C-269C53DFAD1F}" type="datetimeFigureOut">
              <a:rPr lang="en-US" smtClean="0"/>
              <a:t>2/2/22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0B28A-EB0E-5D47-BCC4-06259E3D9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992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9" y="1092"/>
            <a:ext cx="9139342" cy="6855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25" y="0"/>
            <a:ext cx="8970681" cy="1048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22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Orhan Öztürk (Tribal Worldwide Istanbul)</dc:creator>
  <cp:lastModifiedBy>Orhan Öztürk (Tribal Worldwide Istanbul)</cp:lastModifiedBy>
  <cp:revision>4</cp:revision>
  <dcterms:created xsi:type="dcterms:W3CDTF">2021-05-18T13:58:00Z</dcterms:created>
  <dcterms:modified xsi:type="dcterms:W3CDTF">2022-02-02T12:57:51Z</dcterms:modified>
</cp:coreProperties>
</file>