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3"/>
    <p:restoredTop sz="94687"/>
  </p:normalViewPr>
  <p:slideViewPr>
    <p:cSldViewPr snapToGrid="0" snapToObjects="1">
      <p:cViewPr varScale="1">
        <p:scale>
          <a:sx n="123" d="100"/>
          <a:sy n="123" d="100"/>
        </p:scale>
        <p:origin x="20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26AA-3584-8048-A23F-37568CE31EE2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71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" y="0"/>
            <a:ext cx="11964825" cy="10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Orhan Öztürk (Tribal Worldwide Istanbul)</cp:lastModifiedBy>
  <cp:revision>4</cp:revision>
  <dcterms:created xsi:type="dcterms:W3CDTF">2021-05-18T13:56:44Z</dcterms:created>
  <dcterms:modified xsi:type="dcterms:W3CDTF">2022-02-02T12:56:58Z</dcterms:modified>
</cp:coreProperties>
</file>