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7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7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4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4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2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1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9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8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6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26AA-3584-8048-A23F-37568CE31EE2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2" y="0"/>
            <a:ext cx="12124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76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53" y="0"/>
            <a:ext cx="11964825" cy="93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4C01A47424E45B0642BA918652587" ma:contentTypeVersion="15" ma:contentTypeDescription="Create a new document." ma:contentTypeScope="" ma:versionID="39844c33f9190b24a0adfd3c4f5c6fd6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2c52df76-e0b5-4065-8d99-05a915cc3767" targetNamespace="http://schemas.microsoft.com/office/2006/metadata/properties" ma:root="true" ma:fieldsID="373be950eef7e09e076d4686ddf43150" ns1:_="" ns2:_="" ns3:_="">
    <xsd:import namespace="http://schemas.microsoft.com/sharepoint/v3"/>
    <xsd:import namespace="eb3f7de7-c935-4ca6-a12c-1f73773710ec"/>
    <xsd:import namespace="2c52df76-e0b5-4065-8d99-05a915cc376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enesDocumentType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KenesDocumentTypeId" ma:index="10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2df76-e0b5-4065-8d99-05a915cc37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KenesDocumentTypeId xmlns="eb3f7de7-c935-4ca6-a12c-1f73773710ec" xsi:nil="true"/>
    <_ip_UnifiedCompliancePolicyProperties xmlns="http://schemas.microsoft.com/sharepoint/v3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5CF41D-2C34-451D-B9DE-95103011A7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2c52df76-e0b5-4065-8d99-05a915cc37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6FC6FE-A4AC-40D6-B0DC-987E633596D6}">
  <ds:schemaRefs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eb3f7de7-c935-4ca6-a12c-1f73773710ec"/>
    <ds:schemaRef ds:uri="http://schemas.microsoft.com/office/infopath/2007/PartnerControls"/>
    <ds:schemaRef ds:uri="2c52df76-e0b5-4065-8d99-05a915cc3767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753E2B6-5E30-4B99-B2D7-7F3EE4B099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Orhan Öztürk (Tribal Worldwide Istanbul)</dc:creator>
  <cp:lastModifiedBy>Defne Caglar</cp:lastModifiedBy>
  <cp:revision>3</cp:revision>
  <dcterms:created xsi:type="dcterms:W3CDTF">2021-05-18T13:56:44Z</dcterms:created>
  <dcterms:modified xsi:type="dcterms:W3CDTF">2021-10-13T07:44:56Z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0x0101009804C01A47424E45B0642BA918652587</vt:lpwstr>
  </property>
</Properties>
</file>